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90" r:id="rId5"/>
    <p:sldId id="293" r:id="rId6"/>
    <p:sldId id="312" r:id="rId7"/>
    <p:sldId id="313" r:id="rId8"/>
    <p:sldId id="314" r:id="rId9"/>
    <p:sldId id="30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6AFCBE25-129D-71BD-2520-C70EFDD5EC17}" name="Katie Haylor" initials="KH" userId="S::HaylorK@rsc.org::79d54f7f-ffc1-4b04-bab6-1092a29c2844" providerId="AD"/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EF7F22-C29C-47EF-BB1C-A49D2A6378DE}" v="2" dt="2025-04-24T15:59:20.2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941CE5C9-58AE-4295-9FA9-1A01884ABA87}"/>
    <pc:docChg chg="undo custSel delSld modSld modMainMaster">
      <pc:chgData name="Katie Haylor" userId="79d54f7f-ffc1-4b04-bab6-1092a29c2844" providerId="ADAL" clId="{941CE5C9-58AE-4295-9FA9-1A01884ABA87}" dt="2025-04-23T15:55:37.027" v="675" actId="962"/>
      <pc:docMkLst>
        <pc:docMk/>
      </pc:docMkLst>
      <pc:sldChg chg="modNotesTx">
        <pc:chgData name="Katie Haylor" userId="79d54f7f-ffc1-4b04-bab6-1092a29c2844" providerId="ADAL" clId="{941CE5C9-58AE-4295-9FA9-1A01884ABA87}" dt="2025-04-23T12:58:13.109" v="492"/>
        <pc:sldMkLst>
          <pc:docMk/>
          <pc:sldMk cId="3803064194" sldId="290"/>
        </pc:sldMkLst>
      </pc:sldChg>
      <pc:sldChg chg="addSp delSp modSp mod modNotesTx">
        <pc:chgData name="Katie Haylor" userId="79d54f7f-ffc1-4b04-bab6-1092a29c2844" providerId="ADAL" clId="{941CE5C9-58AE-4295-9FA9-1A01884ABA87}" dt="2025-04-23T15:55:21.026" v="667" actId="962"/>
        <pc:sldMkLst>
          <pc:docMk/>
          <pc:sldMk cId="3708121807" sldId="293"/>
        </pc:sldMkLst>
        <pc:picChg chg="del mod">
          <ac:chgData name="Katie Haylor" userId="79d54f7f-ffc1-4b04-bab6-1092a29c2844" providerId="ADAL" clId="{941CE5C9-58AE-4295-9FA9-1A01884ABA87}" dt="2025-04-23T15:36:42.126" v="554" actId="478"/>
          <ac:picMkLst>
            <pc:docMk/>
            <pc:sldMk cId="3708121807" sldId="293"/>
            <ac:picMk id="3" creationId="{90F0AB90-6C99-3FCF-2076-2807B7BA053A}"/>
          </ac:picMkLst>
        </pc:picChg>
        <pc:picChg chg="add del mod">
          <ac:chgData name="Katie Haylor" userId="79d54f7f-ffc1-4b04-bab6-1092a29c2844" providerId="ADAL" clId="{941CE5C9-58AE-4295-9FA9-1A01884ABA87}" dt="2025-04-23T15:48:32.340" v="577" actId="478"/>
          <ac:picMkLst>
            <pc:docMk/>
            <pc:sldMk cId="3708121807" sldId="293"/>
            <ac:picMk id="4" creationId="{295C0ADF-8D21-8900-9519-71F9C115E1DB}"/>
          </ac:picMkLst>
        </pc:picChg>
        <pc:picChg chg="add mod">
          <ac:chgData name="Katie Haylor" userId="79d54f7f-ffc1-4b04-bab6-1092a29c2844" providerId="ADAL" clId="{941CE5C9-58AE-4295-9FA9-1A01884ABA87}" dt="2025-04-23T13:00:11.232" v="537"/>
          <ac:picMkLst>
            <pc:docMk/>
            <pc:sldMk cId="3708121807" sldId="293"/>
            <ac:picMk id="4" creationId="{E799906D-3E41-D707-C195-677124521C0F}"/>
          </ac:picMkLst>
        </pc:picChg>
        <pc:picChg chg="add del mod">
          <ac:chgData name="Katie Haylor" userId="79d54f7f-ffc1-4b04-bab6-1092a29c2844" providerId="ADAL" clId="{941CE5C9-58AE-4295-9FA9-1A01884ABA87}" dt="2025-04-23T15:37:48.655" v="555" actId="478"/>
          <ac:picMkLst>
            <pc:docMk/>
            <pc:sldMk cId="3708121807" sldId="293"/>
            <ac:picMk id="6" creationId="{C747B375-8162-886F-9525-F8B606D3CD2F}"/>
          </ac:picMkLst>
        </pc:picChg>
        <pc:picChg chg="add del mod">
          <ac:chgData name="Katie Haylor" userId="79d54f7f-ffc1-4b04-bab6-1092a29c2844" providerId="ADAL" clId="{941CE5C9-58AE-4295-9FA9-1A01884ABA87}" dt="2025-04-23T15:37:49.445" v="556" actId="478"/>
          <ac:picMkLst>
            <pc:docMk/>
            <pc:sldMk cId="3708121807" sldId="293"/>
            <ac:picMk id="7" creationId="{36BF03C3-0128-FE29-10A7-F78C5759C1CA}"/>
          </ac:picMkLst>
        </pc:picChg>
        <pc:picChg chg="add del mod modCrop">
          <ac:chgData name="Katie Haylor" userId="79d54f7f-ffc1-4b04-bab6-1092a29c2844" providerId="ADAL" clId="{941CE5C9-58AE-4295-9FA9-1A01884ABA87}" dt="2025-04-23T15:48:33.187" v="578" actId="478"/>
          <ac:picMkLst>
            <pc:docMk/>
            <pc:sldMk cId="3708121807" sldId="293"/>
            <ac:picMk id="8" creationId="{0201D2F4-A99A-A1F2-756B-98D02337AF3A}"/>
          </ac:picMkLst>
        </pc:picChg>
        <pc:picChg chg="add mod">
          <ac:chgData name="Katie Haylor" userId="79d54f7f-ffc1-4b04-bab6-1092a29c2844" providerId="ADAL" clId="{941CE5C9-58AE-4295-9FA9-1A01884ABA87}" dt="2025-04-23T15:55:19.955" v="665" actId="962"/>
          <ac:picMkLst>
            <pc:docMk/>
            <pc:sldMk cId="3708121807" sldId="293"/>
            <ac:picMk id="10" creationId="{17876CD6-9432-11EA-AA63-56CD2F9B1B96}"/>
          </ac:picMkLst>
        </pc:picChg>
        <pc:picChg chg="add mod">
          <ac:chgData name="Katie Haylor" userId="79d54f7f-ffc1-4b04-bab6-1092a29c2844" providerId="ADAL" clId="{941CE5C9-58AE-4295-9FA9-1A01884ABA87}" dt="2025-04-23T15:55:20.507" v="666" actId="962"/>
          <ac:picMkLst>
            <pc:docMk/>
            <pc:sldMk cId="3708121807" sldId="293"/>
            <ac:picMk id="11" creationId="{720FA577-8B99-ED13-FD77-668213EAB12E}"/>
          </ac:picMkLst>
        </pc:picChg>
        <pc:picChg chg="add mod">
          <ac:chgData name="Katie Haylor" userId="79d54f7f-ffc1-4b04-bab6-1092a29c2844" providerId="ADAL" clId="{941CE5C9-58AE-4295-9FA9-1A01884ABA87}" dt="2025-04-23T15:55:21.026" v="667" actId="962"/>
          <ac:picMkLst>
            <pc:docMk/>
            <pc:sldMk cId="3708121807" sldId="293"/>
            <ac:picMk id="12" creationId="{073EE292-37C7-9D83-4B23-3FBA6BB029B5}"/>
          </ac:picMkLst>
        </pc:picChg>
      </pc:sldChg>
      <pc:sldChg chg="modSp mod">
        <pc:chgData name="Katie Haylor" userId="79d54f7f-ffc1-4b04-bab6-1092a29c2844" providerId="ADAL" clId="{941CE5C9-58AE-4295-9FA9-1A01884ABA87}" dt="2025-04-23T15:55:37.027" v="675" actId="962"/>
        <pc:sldMkLst>
          <pc:docMk/>
          <pc:sldMk cId="3188391569" sldId="309"/>
        </pc:sldMkLst>
        <pc:spChg chg="mod">
          <ac:chgData name="Katie Haylor" userId="79d54f7f-ffc1-4b04-bab6-1092a29c2844" providerId="ADAL" clId="{941CE5C9-58AE-4295-9FA9-1A01884ABA87}" dt="2025-04-23T15:43:47.591" v="575" actId="20577"/>
          <ac:spMkLst>
            <pc:docMk/>
            <pc:sldMk cId="3188391569" sldId="309"/>
            <ac:spMk id="2" creationId="{33F951CC-0A05-664C-BD94-1187A6671623}"/>
          </ac:spMkLst>
        </pc:spChg>
        <pc:spChg chg="mod">
          <ac:chgData name="Katie Haylor" userId="79d54f7f-ffc1-4b04-bab6-1092a29c2844" providerId="ADAL" clId="{941CE5C9-58AE-4295-9FA9-1A01884ABA87}" dt="2025-04-23T15:55:37.027" v="675" actId="962"/>
          <ac:spMkLst>
            <pc:docMk/>
            <pc:sldMk cId="3188391569" sldId="309"/>
            <ac:spMk id="6" creationId="{A41F9482-3B9C-E144-8DBE-2790A6299F6A}"/>
          </ac:spMkLst>
        </pc:spChg>
      </pc:sldChg>
      <pc:sldChg chg="addSp delSp modSp mod modCm modNotesTx">
        <pc:chgData name="Katie Haylor" userId="79d54f7f-ffc1-4b04-bab6-1092a29c2844" providerId="ADAL" clId="{941CE5C9-58AE-4295-9FA9-1A01884ABA87}" dt="2025-04-23T15:55:25.867" v="669" actId="962"/>
        <pc:sldMkLst>
          <pc:docMk/>
          <pc:sldMk cId="2273333001" sldId="312"/>
        </pc:sldMkLst>
        <pc:spChg chg="mod">
          <ac:chgData name="Katie Haylor" userId="79d54f7f-ffc1-4b04-bab6-1092a29c2844" providerId="ADAL" clId="{941CE5C9-58AE-4295-9FA9-1A01884ABA87}" dt="2025-04-23T15:55:25.867" v="669" actId="962"/>
          <ac:spMkLst>
            <pc:docMk/>
            <pc:sldMk cId="2273333001" sldId="312"/>
            <ac:spMk id="4" creationId="{137299C5-A3FE-08AB-0394-EE69AE86EDDD}"/>
          </ac:spMkLst>
        </pc:spChg>
        <pc:spChg chg="mod">
          <ac:chgData name="Katie Haylor" userId="79d54f7f-ffc1-4b04-bab6-1092a29c2844" providerId="ADAL" clId="{941CE5C9-58AE-4295-9FA9-1A01884ABA87}" dt="2025-04-23T13:21:43.264" v="542" actId="14100"/>
          <ac:spMkLst>
            <pc:docMk/>
            <pc:sldMk cId="2273333001" sldId="312"/>
            <ac:spMk id="7" creationId="{DC8B776A-FD2C-7636-24EB-1C2452F8D9CB}"/>
          </ac:spMkLst>
        </pc:spChg>
        <pc:picChg chg="add del mod">
          <ac:chgData name="Katie Haylor" userId="79d54f7f-ffc1-4b04-bab6-1092a29c2844" providerId="ADAL" clId="{941CE5C9-58AE-4295-9FA9-1A01884ABA87}" dt="2025-04-23T15:48:56.417" v="581" actId="478"/>
          <ac:picMkLst>
            <pc:docMk/>
            <pc:sldMk cId="2273333001" sldId="312"/>
            <ac:picMk id="3" creationId="{777B9C37-1D34-0678-0B7C-6CE49F79AF6A}"/>
          </ac:picMkLst>
        </pc:picChg>
        <pc:picChg chg="add mod">
          <ac:chgData name="Katie Haylor" userId="79d54f7f-ffc1-4b04-bab6-1092a29c2844" providerId="ADAL" clId="{941CE5C9-58AE-4295-9FA9-1A01884ABA87}" dt="2025-04-23T15:55:25.001" v="668" actId="962"/>
          <ac:picMkLst>
            <pc:docMk/>
            <pc:sldMk cId="2273333001" sldId="312"/>
            <ac:picMk id="5" creationId="{424DD739-1374-DFCE-FFF1-CE4B94DFCEF4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941CE5C9-58AE-4295-9FA9-1A01884ABA87}" dt="2025-04-23T12:36:48.141" v="221" actId="20577"/>
              <pc2:cmMkLst xmlns:pc2="http://schemas.microsoft.com/office/powerpoint/2019/9/main/command">
                <pc:docMk/>
                <pc:sldMk cId="2273333001" sldId="312"/>
                <pc2:cmMk id="{7740CBEA-4C0E-4527-ADEA-6D266A452B23}"/>
              </pc2:cmMkLst>
            </pc226:cmChg>
          </p:ext>
        </pc:extLst>
      </pc:sldChg>
      <pc:sldChg chg="addSp delSp modSp mod modCm modNotesTx">
        <pc:chgData name="Katie Haylor" userId="79d54f7f-ffc1-4b04-bab6-1092a29c2844" providerId="ADAL" clId="{941CE5C9-58AE-4295-9FA9-1A01884ABA87}" dt="2025-04-23T15:55:30.571" v="671" actId="962"/>
        <pc:sldMkLst>
          <pc:docMk/>
          <pc:sldMk cId="13852134" sldId="313"/>
        </pc:sldMkLst>
        <pc:spChg chg="mod">
          <ac:chgData name="Katie Haylor" userId="79d54f7f-ffc1-4b04-bab6-1092a29c2844" providerId="ADAL" clId="{941CE5C9-58AE-4295-9FA9-1A01884ABA87}" dt="2025-04-23T15:55:29.764" v="670" actId="962"/>
          <ac:spMkLst>
            <pc:docMk/>
            <pc:sldMk cId="13852134" sldId="313"/>
            <ac:spMk id="4" creationId="{5A33AB73-CA2D-2CE8-D53D-A84C14E51F5E}"/>
          </ac:spMkLst>
        </pc:spChg>
        <pc:spChg chg="mod">
          <ac:chgData name="Katie Haylor" userId="79d54f7f-ffc1-4b04-bab6-1092a29c2844" providerId="ADAL" clId="{941CE5C9-58AE-4295-9FA9-1A01884ABA87}" dt="2025-04-23T13:21:51.008" v="546" actId="27636"/>
          <ac:spMkLst>
            <pc:docMk/>
            <pc:sldMk cId="13852134" sldId="313"/>
            <ac:spMk id="7" creationId="{CBE74D5C-FF2C-3484-59CA-9EB79834C254}"/>
          </ac:spMkLst>
        </pc:spChg>
        <pc:picChg chg="add del mod">
          <ac:chgData name="Katie Haylor" userId="79d54f7f-ffc1-4b04-bab6-1092a29c2844" providerId="ADAL" clId="{941CE5C9-58AE-4295-9FA9-1A01884ABA87}" dt="2025-04-23T15:49:24.637" v="619" actId="478"/>
          <ac:picMkLst>
            <pc:docMk/>
            <pc:sldMk cId="13852134" sldId="313"/>
            <ac:picMk id="3" creationId="{2AA088EB-0C1A-7286-FDE3-884A0BED9366}"/>
          </ac:picMkLst>
        </pc:picChg>
        <pc:picChg chg="add mod">
          <ac:chgData name="Katie Haylor" userId="79d54f7f-ffc1-4b04-bab6-1092a29c2844" providerId="ADAL" clId="{941CE5C9-58AE-4295-9FA9-1A01884ABA87}" dt="2025-04-23T15:55:30.571" v="671" actId="962"/>
          <ac:picMkLst>
            <pc:docMk/>
            <pc:sldMk cId="13852134" sldId="313"/>
            <ac:picMk id="5" creationId="{80FF7D6C-A6E3-BCCF-A2A2-DECA7A869322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941CE5C9-58AE-4295-9FA9-1A01884ABA87}" dt="2025-04-23T12:51:18.397" v="368" actId="20577"/>
              <pc2:cmMkLst xmlns:pc2="http://schemas.microsoft.com/office/powerpoint/2019/9/main/command">
                <pc:docMk/>
                <pc:sldMk cId="13852134" sldId="313"/>
                <pc2:cmMk id="{89202017-F367-4B38-A659-90461098E043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941CE5C9-58AE-4295-9FA9-1A01884ABA87}" dt="2025-04-23T12:51:18.397" v="368" actId="20577"/>
              <pc2:cmMkLst xmlns:pc2="http://schemas.microsoft.com/office/powerpoint/2019/9/main/command">
                <pc:docMk/>
                <pc:sldMk cId="13852134" sldId="313"/>
                <pc2:cmMk id="{A2652633-8BA8-44B8-A977-4CCF1118CCDB}"/>
              </pc2:cmMkLst>
            </pc226:cmChg>
          </p:ext>
        </pc:extLst>
      </pc:sldChg>
      <pc:sldChg chg="addSp delSp modSp mod modCm modNotesTx">
        <pc:chgData name="Katie Haylor" userId="79d54f7f-ffc1-4b04-bab6-1092a29c2844" providerId="ADAL" clId="{941CE5C9-58AE-4295-9FA9-1A01884ABA87}" dt="2025-04-23T15:55:34.732" v="674" actId="962"/>
        <pc:sldMkLst>
          <pc:docMk/>
          <pc:sldMk cId="1201652465" sldId="314"/>
        </pc:sldMkLst>
        <pc:spChg chg="mod">
          <ac:chgData name="Katie Haylor" userId="79d54f7f-ffc1-4b04-bab6-1092a29c2844" providerId="ADAL" clId="{941CE5C9-58AE-4295-9FA9-1A01884ABA87}" dt="2025-04-23T15:55:33.300" v="672" actId="962"/>
          <ac:spMkLst>
            <pc:docMk/>
            <pc:sldMk cId="1201652465" sldId="314"/>
            <ac:spMk id="5" creationId="{3EDC363A-DEF5-4A19-0851-44E86034DABA}"/>
          </ac:spMkLst>
        </pc:spChg>
        <pc:spChg chg="mod">
          <ac:chgData name="Katie Haylor" userId="79d54f7f-ffc1-4b04-bab6-1092a29c2844" providerId="ADAL" clId="{941CE5C9-58AE-4295-9FA9-1A01884ABA87}" dt="2025-04-23T13:22:08.529" v="550" actId="27636"/>
          <ac:spMkLst>
            <pc:docMk/>
            <pc:sldMk cId="1201652465" sldId="314"/>
            <ac:spMk id="8" creationId="{2AFBD8D6-94E9-FB38-0715-DEBE65898E0D}"/>
          </ac:spMkLst>
        </pc:spChg>
        <pc:picChg chg="add del mod">
          <ac:chgData name="Katie Haylor" userId="79d54f7f-ffc1-4b04-bab6-1092a29c2844" providerId="ADAL" clId="{941CE5C9-58AE-4295-9FA9-1A01884ABA87}" dt="2025-04-23T15:49:48.422" v="636" actId="478"/>
          <ac:picMkLst>
            <pc:docMk/>
            <pc:sldMk cId="1201652465" sldId="314"/>
            <ac:picMk id="3" creationId="{D72360E7-B8BB-FB06-837B-FFA16C0E4E26}"/>
          </ac:picMkLst>
        </pc:picChg>
        <pc:picChg chg="add del mod">
          <ac:chgData name="Katie Haylor" userId="79d54f7f-ffc1-4b04-bab6-1092a29c2844" providerId="ADAL" clId="{941CE5C9-58AE-4295-9FA9-1A01884ABA87}" dt="2025-04-23T15:49:49.145" v="637" actId="478"/>
          <ac:picMkLst>
            <pc:docMk/>
            <pc:sldMk cId="1201652465" sldId="314"/>
            <ac:picMk id="4" creationId="{E94F2C31-836D-53F2-4768-8EF275AA8AA4}"/>
          </ac:picMkLst>
        </pc:picChg>
        <pc:picChg chg="add mod">
          <ac:chgData name="Katie Haylor" userId="79d54f7f-ffc1-4b04-bab6-1092a29c2844" providerId="ADAL" clId="{941CE5C9-58AE-4295-9FA9-1A01884ABA87}" dt="2025-04-23T15:55:34.124" v="673" actId="962"/>
          <ac:picMkLst>
            <pc:docMk/>
            <pc:sldMk cId="1201652465" sldId="314"/>
            <ac:picMk id="6" creationId="{B70C603D-F6BF-EEAC-6FBE-2D3088D7B27A}"/>
          </ac:picMkLst>
        </pc:picChg>
        <pc:picChg chg="add mod">
          <ac:chgData name="Katie Haylor" userId="79d54f7f-ffc1-4b04-bab6-1092a29c2844" providerId="ADAL" clId="{941CE5C9-58AE-4295-9FA9-1A01884ABA87}" dt="2025-04-23T15:55:34.732" v="674" actId="962"/>
          <ac:picMkLst>
            <pc:docMk/>
            <pc:sldMk cId="1201652465" sldId="314"/>
            <ac:picMk id="7" creationId="{731FC1EA-CF1C-1ECB-224E-4EFD21E4A2DB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941CE5C9-58AE-4295-9FA9-1A01884ABA87}" dt="2025-04-23T13:21:08.060" v="538"/>
              <pc2:cmMkLst xmlns:pc2="http://schemas.microsoft.com/office/powerpoint/2019/9/main/command">
                <pc:docMk/>
                <pc:sldMk cId="1201652465" sldId="314"/>
                <pc2:cmMk id="{04C0FC3B-9CBC-49FA-BCC8-BC12002C3EF5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941CE5C9-58AE-4295-9FA9-1A01884ABA87}" dt="2025-04-23T12:53:47.815" v="438" actId="20577"/>
              <pc2:cmMkLst xmlns:pc2="http://schemas.microsoft.com/office/powerpoint/2019/9/main/command">
                <pc:docMk/>
                <pc:sldMk cId="1201652465" sldId="314"/>
                <pc2:cmMk id="{A8CBE343-581B-45F0-A7E9-3B21B95C502F}"/>
              </pc2:cmMkLst>
            </pc226:cmChg>
          </p:ext>
        </pc:extLst>
      </pc:sldChg>
      <pc:sldChg chg="del">
        <pc:chgData name="Katie Haylor" userId="79d54f7f-ffc1-4b04-bab6-1092a29c2844" providerId="ADAL" clId="{941CE5C9-58AE-4295-9FA9-1A01884ABA87}" dt="2025-04-23T12:58:57.616" v="525" actId="2696"/>
        <pc:sldMkLst>
          <pc:docMk/>
          <pc:sldMk cId="2444071490" sldId="315"/>
        </pc:sldMkLst>
      </pc:sldChg>
      <pc:sldMasterChg chg="modSldLayout">
        <pc:chgData name="Katie Haylor" userId="79d54f7f-ffc1-4b04-bab6-1092a29c2844" providerId="ADAL" clId="{941CE5C9-58AE-4295-9FA9-1A01884ABA87}" dt="2025-04-23T15:34:37.303" v="553" actId="20577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941CE5C9-58AE-4295-9FA9-1A01884ABA87}" dt="2025-04-23T15:34:37.303" v="553" actId="20577"/>
          <pc:sldLayoutMkLst>
            <pc:docMk/>
            <pc:sldMasterMk cId="2405364243" sldId="2147483648"/>
            <pc:sldLayoutMk cId="4170965741" sldId="2147483675"/>
          </pc:sldLayoutMkLst>
          <pc:spChg chg="mod">
            <ac:chgData name="Katie Haylor" userId="79d54f7f-ffc1-4b04-bab6-1092a29c2844" providerId="ADAL" clId="{941CE5C9-58AE-4295-9FA9-1A01884ABA87}" dt="2025-04-23T15:34:37.303" v="553" actId="20577"/>
            <ac:spMkLst>
              <pc:docMk/>
              <pc:sldMasterMk cId="2405364243" sldId="2147483648"/>
              <pc:sldLayoutMk cId="4170965741" sldId="2147483675"/>
              <ac:spMk id="13" creationId="{A5BB0AE8-6DC8-9941-9AD4-FAD7BFF45B99}"/>
            </ac:spMkLst>
          </pc:spChg>
        </pc:sldLayoutChg>
      </pc:sldMasterChg>
    </pc:docChg>
  </pc:docChgLst>
  <pc:docChgLst>
    <pc:chgData name="Juliet Kennard" userId="171ce03e-ecb9-44f8-bcbb-a85643c4c66a" providerId="ADAL" clId="{9DB8E492-5310-4D05-898B-CEE74A8222A3}"/>
    <pc:docChg chg="mod modSld">
      <pc:chgData name="Juliet Kennard" userId="171ce03e-ecb9-44f8-bcbb-a85643c4c66a" providerId="ADAL" clId="{9DB8E492-5310-4D05-898B-CEE74A8222A3}" dt="2025-04-22T14:08:04.976" v="7" actId="14100"/>
      <pc:docMkLst>
        <pc:docMk/>
      </pc:docMkLst>
      <pc:sldChg chg="modSp mod">
        <pc:chgData name="Juliet Kennard" userId="171ce03e-ecb9-44f8-bcbb-a85643c4c66a" providerId="ADAL" clId="{9DB8E492-5310-4D05-898B-CEE74A8222A3}" dt="2025-04-22T14:08:04.976" v="7" actId="14100"/>
        <pc:sldMkLst>
          <pc:docMk/>
          <pc:sldMk cId="3803064194" sldId="290"/>
        </pc:sldMkLst>
        <pc:picChg chg="mod">
          <ac:chgData name="Juliet Kennard" userId="171ce03e-ecb9-44f8-bcbb-a85643c4c66a" providerId="ADAL" clId="{9DB8E492-5310-4D05-898B-CEE74A8222A3}" dt="2025-04-22T14:08:04.976" v="7" actId="14100"/>
          <ac:picMkLst>
            <pc:docMk/>
            <pc:sldMk cId="3803064194" sldId="290"/>
            <ac:picMk id="6" creationId="{30EE0C17-80EF-9047-FDF7-CEC6CD3C9E6B}"/>
          </ac:picMkLst>
        </pc:picChg>
      </pc:sldChg>
      <pc:sldChg chg="modSp mod modCm">
        <pc:chgData name="Juliet Kennard" userId="171ce03e-ecb9-44f8-bcbb-a85643c4c66a" providerId="ADAL" clId="{9DB8E492-5310-4D05-898B-CEE74A8222A3}" dt="2025-04-22T14:02:10.017" v="6" actId="11"/>
        <pc:sldMkLst>
          <pc:docMk/>
          <pc:sldMk cId="3708121807" sldId="293"/>
        </pc:sldMkLst>
        <pc:spChg chg="mod">
          <ac:chgData name="Juliet Kennard" userId="171ce03e-ecb9-44f8-bcbb-a85643c4c66a" providerId="ADAL" clId="{9DB8E492-5310-4D05-898B-CEE74A8222A3}" dt="2025-04-22T14:02:10.017" v="6" actId="11"/>
          <ac:spMkLst>
            <pc:docMk/>
            <pc:sldMk cId="3708121807" sldId="293"/>
            <ac:spMk id="9" creationId="{0B019D7C-3D6F-95BC-A80D-F1D23ADF802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uliet Kennard" userId="171ce03e-ecb9-44f8-bcbb-a85643c4c66a" providerId="ADAL" clId="{9DB8E492-5310-4D05-898B-CEE74A8222A3}" dt="2025-04-22T14:01:12.252" v="5" actId="20577"/>
              <pc2:cmMkLst xmlns:pc2="http://schemas.microsoft.com/office/powerpoint/2019/9/main/command">
                <pc:docMk/>
                <pc:sldMk cId="3708121807" sldId="293"/>
                <pc2:cmMk id="{10784550-BEE3-4F14-BF42-6215B4D19C57}"/>
              </pc2:cmMkLst>
            </pc226:cmChg>
          </p:ext>
        </pc:extLst>
      </pc:sldChg>
      <pc:sldChg chg="modSp mod">
        <pc:chgData name="Juliet Kennard" userId="171ce03e-ecb9-44f8-bcbb-a85643c4c66a" providerId="ADAL" clId="{9DB8E492-5310-4D05-898B-CEE74A8222A3}" dt="2025-04-22T13:59:17.527" v="3" actId="1076"/>
        <pc:sldMkLst>
          <pc:docMk/>
          <pc:sldMk cId="3188391569" sldId="309"/>
        </pc:sldMkLst>
        <pc:spChg chg="mod">
          <ac:chgData name="Juliet Kennard" userId="171ce03e-ecb9-44f8-bcbb-a85643c4c66a" providerId="ADAL" clId="{9DB8E492-5310-4D05-898B-CEE74A8222A3}" dt="2025-04-22T13:59:17.527" v="3" actId="1076"/>
          <ac:spMkLst>
            <pc:docMk/>
            <pc:sldMk cId="3188391569" sldId="309"/>
            <ac:spMk id="8" creationId="{6C263016-3CC6-FD78-8045-71B982A9FB71}"/>
          </ac:spMkLst>
        </pc:spChg>
      </pc:sldChg>
      <pc:sldChg chg="modSp mod">
        <pc:chgData name="Juliet Kennard" userId="171ce03e-ecb9-44f8-bcbb-a85643c4c66a" providerId="ADAL" clId="{9DB8E492-5310-4D05-898B-CEE74A8222A3}" dt="2025-04-22T13:56:41.386" v="2" actId="14100"/>
        <pc:sldMkLst>
          <pc:docMk/>
          <pc:sldMk cId="2273333001" sldId="312"/>
        </pc:sldMkLst>
        <pc:spChg chg="mod">
          <ac:chgData name="Juliet Kennard" userId="171ce03e-ecb9-44f8-bcbb-a85643c4c66a" providerId="ADAL" clId="{9DB8E492-5310-4D05-898B-CEE74A8222A3}" dt="2025-04-22T13:56:41.386" v="2" actId="14100"/>
          <ac:spMkLst>
            <pc:docMk/>
            <pc:sldMk cId="2273333001" sldId="312"/>
            <ac:spMk id="7" creationId="{DC8B776A-FD2C-7636-24EB-1C2452F8D9CB}"/>
          </ac:spMkLst>
        </pc:spChg>
      </pc:sldChg>
      <pc:sldChg chg="modSp mod">
        <pc:chgData name="Juliet Kennard" userId="171ce03e-ecb9-44f8-bcbb-a85643c4c66a" providerId="ADAL" clId="{9DB8E492-5310-4D05-898B-CEE74A8222A3}" dt="2025-04-22T13:54:00.915" v="1" actId="14100"/>
        <pc:sldMkLst>
          <pc:docMk/>
          <pc:sldMk cId="1201652465" sldId="314"/>
        </pc:sldMkLst>
        <pc:spChg chg="mod">
          <ac:chgData name="Juliet Kennard" userId="171ce03e-ecb9-44f8-bcbb-a85643c4c66a" providerId="ADAL" clId="{9DB8E492-5310-4D05-898B-CEE74A8222A3}" dt="2025-04-22T13:54:00.915" v="1" actId="14100"/>
          <ac:spMkLst>
            <pc:docMk/>
            <pc:sldMk cId="1201652465" sldId="314"/>
            <ac:spMk id="8" creationId="{2AFBD8D6-94E9-FB38-0715-DEBE65898E0D}"/>
          </ac:spMkLst>
        </pc:spChg>
      </pc:sldChg>
    </pc:docChg>
  </pc:docChgLst>
  <pc:docChgLst>
    <pc:chgData name="Katie Haylor" userId="79d54f7f-ffc1-4b04-bab6-1092a29c2844" providerId="ADAL" clId="{48EF7F22-C29C-47EF-BB1C-A49D2A6378DE}"/>
    <pc:docChg chg="custSel modSld">
      <pc:chgData name="Katie Haylor" userId="79d54f7f-ffc1-4b04-bab6-1092a29c2844" providerId="ADAL" clId="{48EF7F22-C29C-47EF-BB1C-A49D2A6378DE}" dt="2025-04-24T15:58:50.543" v="42" actId="5793"/>
      <pc:docMkLst>
        <pc:docMk/>
      </pc:docMkLst>
      <pc:sldChg chg="addSp modSp mod">
        <pc:chgData name="Katie Haylor" userId="79d54f7f-ffc1-4b04-bab6-1092a29c2844" providerId="ADAL" clId="{48EF7F22-C29C-47EF-BB1C-A49D2A6378DE}" dt="2025-04-24T12:02:18.443" v="27" actId="962"/>
        <pc:sldMkLst>
          <pc:docMk/>
          <pc:sldMk cId="3708121807" sldId="293"/>
        </pc:sldMkLst>
        <pc:spChg chg="mod">
          <ac:chgData name="Katie Haylor" userId="79d54f7f-ffc1-4b04-bab6-1092a29c2844" providerId="ADAL" clId="{48EF7F22-C29C-47EF-BB1C-A49D2A6378DE}" dt="2025-04-24T12:02:17.393" v="26" actId="962"/>
          <ac:spMkLst>
            <pc:docMk/>
            <pc:sldMk cId="3708121807" sldId="293"/>
            <ac:spMk id="5" creationId="{94DF5491-C51B-5546-8D63-8BD341C64B0A}"/>
          </ac:spMkLst>
        </pc:spChg>
        <pc:picChg chg="add mod modCrop">
          <ac:chgData name="Katie Haylor" userId="79d54f7f-ffc1-4b04-bab6-1092a29c2844" providerId="ADAL" clId="{48EF7F22-C29C-47EF-BB1C-A49D2A6378DE}" dt="2025-04-24T12:02:18.443" v="27" actId="962"/>
          <ac:picMkLst>
            <pc:docMk/>
            <pc:sldMk cId="3708121807" sldId="293"/>
            <ac:picMk id="4" creationId="{BA16112D-B9C5-C302-DDDE-1A160F1DCDBB}"/>
          </ac:picMkLst>
        </pc:picChg>
        <pc:picChg chg="mod">
          <ac:chgData name="Katie Haylor" userId="79d54f7f-ffc1-4b04-bab6-1092a29c2844" providerId="ADAL" clId="{48EF7F22-C29C-47EF-BB1C-A49D2A6378DE}" dt="2025-04-24T12:01:56.886" v="24" actId="1038"/>
          <ac:picMkLst>
            <pc:docMk/>
            <pc:sldMk cId="3708121807" sldId="293"/>
            <ac:picMk id="10" creationId="{17876CD6-9432-11EA-AA63-56CD2F9B1B96}"/>
          </ac:picMkLst>
        </pc:picChg>
        <pc:picChg chg="mod">
          <ac:chgData name="Katie Haylor" userId="79d54f7f-ffc1-4b04-bab6-1092a29c2844" providerId="ADAL" clId="{48EF7F22-C29C-47EF-BB1C-A49D2A6378DE}" dt="2025-04-24T12:01:56.886" v="24" actId="1038"/>
          <ac:picMkLst>
            <pc:docMk/>
            <pc:sldMk cId="3708121807" sldId="293"/>
            <ac:picMk id="11" creationId="{720FA577-8B99-ED13-FD77-668213EAB12E}"/>
          </ac:picMkLst>
        </pc:picChg>
        <pc:picChg chg="mod">
          <ac:chgData name="Katie Haylor" userId="79d54f7f-ffc1-4b04-bab6-1092a29c2844" providerId="ADAL" clId="{48EF7F22-C29C-47EF-BB1C-A49D2A6378DE}" dt="2025-04-24T12:01:56.886" v="24" actId="1038"/>
          <ac:picMkLst>
            <pc:docMk/>
            <pc:sldMk cId="3708121807" sldId="293"/>
            <ac:picMk id="12" creationId="{073EE292-37C7-9D83-4B23-3FBA6BB029B5}"/>
          </ac:picMkLst>
        </pc:picChg>
      </pc:sldChg>
      <pc:sldChg chg="modSp mod">
        <pc:chgData name="Katie Haylor" userId="79d54f7f-ffc1-4b04-bab6-1092a29c2844" providerId="ADAL" clId="{48EF7F22-C29C-47EF-BB1C-A49D2A6378DE}" dt="2025-04-24T15:58:50.543" v="42" actId="5793"/>
        <pc:sldMkLst>
          <pc:docMk/>
          <pc:sldMk cId="1201652465" sldId="314"/>
        </pc:sldMkLst>
        <pc:spChg chg="mod">
          <ac:chgData name="Katie Haylor" userId="79d54f7f-ffc1-4b04-bab6-1092a29c2844" providerId="ADAL" clId="{48EF7F22-C29C-47EF-BB1C-A49D2A6378DE}" dt="2025-04-24T15:58:50.543" v="42" actId="5793"/>
          <ac:spMkLst>
            <pc:docMk/>
            <pc:sldMk cId="1201652465" sldId="314"/>
            <ac:spMk id="8" creationId="{2AFBD8D6-94E9-FB38-0715-DEBE65898E0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5F309-C2C4-4F97-ABA7-64D288C88283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D1DB7-0BE7-4662-AE3E-804BA6BF7E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805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on slide 1 courtesy of 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NYUAD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7D1DB7-0BE7-4662-AE3E-804BA6BF7E2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751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Images on slide 2 © Shutterstock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7D1DB7-0BE7-4662-AE3E-804BA6BF7E2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559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on slide 3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7D1DB7-0BE7-4662-AE3E-804BA6BF7E2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593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on slide 4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7D1DB7-0BE7-4662-AE3E-804BA6BF7E2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280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on slide 5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7D1DB7-0BE7-4662-AE3E-804BA6BF7E2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502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14–16 years</a:t>
            </a: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Single line title</a:t>
            </a:r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7180038" y="5850000"/>
            <a:ext cx="4878078" cy="3367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US" sz="1400" b="1" u="none" dirty="0">
                <a:solidFill>
                  <a:schemeClr val="bg1"/>
                </a:solidFill>
                <a:latin typeface="Century Gothic" panose="020B0502020202020204" pitchFamily="34" charset="0"/>
              </a:rPr>
              <a:t>Downloaded from </a:t>
            </a:r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rsc.li/4jj0pJP, student sheet, teacher notes with answers and script template also available.</a:t>
            </a:r>
            <a:r>
              <a:rPr lang="en-GB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endParaRPr lang="en-US" sz="1400" b="1" u="none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0BAFC7-69D9-B349-14AF-6B03B04B7B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Acknowledgements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14–16 years</a:t>
            </a:r>
            <a:endParaRPr lang="en-US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Double line title with turnover</a:t>
            </a:r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14–16 years</a:t>
            </a:r>
            <a:endParaRPr lang="en-US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Triple line title with turnover on three lines</a:t>
            </a:r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18F91-D15E-5E44-80C2-620B381166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15082-B7C4-4D40-80F1-9A0175D69E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Present the news: </a:t>
            </a:r>
            <a:r>
              <a:rPr lang="en-GB"/>
              <a:t>Changing the state of water scarcity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EE0C17-80EF-9047-FDF7-CEC6CD3C9E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615" y="-934999"/>
            <a:ext cx="4683124" cy="46831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306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task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B019D7C-3D6F-95BC-A80D-F1D23ADF802A}"/>
              </a:ext>
            </a:extLst>
          </p:cNvPr>
          <p:cNvSpPr txBox="1">
            <a:spLocks/>
          </p:cNvSpPr>
          <p:nvPr/>
        </p:nvSpPr>
        <p:spPr>
          <a:xfrm>
            <a:off x="540000" y="980661"/>
            <a:ext cx="5939109" cy="5558556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endParaRPr lang="en-GB" sz="1800" dirty="0">
              <a:solidFill>
                <a:srgbClr val="000000"/>
              </a:solidFill>
              <a:highlight>
                <a:srgbClr val="FFFFFF"/>
              </a:highlight>
              <a:latin typeface="Century Gothic"/>
            </a:endParaRPr>
          </a:p>
          <a:p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In your groups, prepare to present the science research news as an item on a news programme. Use the script template to help you. </a:t>
            </a:r>
            <a:endParaRPr lang="en-GB" sz="2000" dirty="0">
              <a:solidFill>
                <a:srgbClr val="000000"/>
              </a:solidFill>
              <a:latin typeface="Century Gothic"/>
            </a:endParaRPr>
          </a:p>
          <a:p>
            <a:endParaRPr lang="en-GB" sz="2000" dirty="0">
              <a:solidFill>
                <a:srgbClr val="000000"/>
              </a:solidFill>
              <a:highlight>
                <a:srgbClr val="FFFFFF"/>
              </a:highlight>
              <a:latin typeface="Century Gothic"/>
            </a:endParaRPr>
          </a:p>
          <a:p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You have five minutes for the presentation.</a:t>
            </a:r>
          </a:p>
          <a:p>
            <a:endParaRPr lang="en-GB" sz="2000" dirty="0">
              <a:solidFill>
                <a:srgbClr val="000000"/>
              </a:solidFill>
              <a:highlight>
                <a:srgbClr val="FFFFFF"/>
              </a:highlight>
              <a:latin typeface="Century Gothic"/>
            </a:endParaRPr>
          </a:p>
          <a:p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Everyone needs to say something during the ‘broadcast’. You will have the following roles in your group:  </a:t>
            </a:r>
            <a:r>
              <a:rPr lang="en-GB" sz="2000" dirty="0">
                <a:solidFill>
                  <a:srgbClr val="000000"/>
                </a:solidFill>
                <a:latin typeface="Century Gothic"/>
              </a:rPr>
              <a:t>​</a:t>
            </a:r>
          </a:p>
          <a:p>
            <a:pPr fontAlgn="base">
              <a:buClr>
                <a:srgbClr val="C00000"/>
              </a:buClr>
              <a:buFontTx/>
              <a:buAutoNum type="arabicPeriod"/>
            </a:pP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 news anchor – introduces the story  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​</a:t>
            </a:r>
          </a:p>
          <a:p>
            <a:pPr fontAlgn="base">
              <a:buClr>
                <a:srgbClr val="C00000"/>
              </a:buClr>
              <a:buFontTx/>
              <a:buAutoNum type="arabicPeriod"/>
            </a:pP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 reporter – gives more detail  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​</a:t>
            </a:r>
          </a:p>
          <a:p>
            <a:pPr fontAlgn="base">
              <a:buClr>
                <a:srgbClr val="C00000"/>
              </a:buClr>
              <a:buFontTx/>
              <a:buAutoNum type="arabicPeriod"/>
            </a:pP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 scientist/s – answers questions.  </a:t>
            </a:r>
            <a:r>
              <a:rPr lang="en-GB" sz="2000" dirty="0">
                <a:solidFill>
                  <a:srgbClr val="000000"/>
                </a:solidFill>
                <a:latin typeface="Century Gothic"/>
              </a:rPr>
              <a:t>​</a:t>
            </a:r>
          </a:p>
          <a:p>
            <a:pPr>
              <a:buClr>
                <a:srgbClr val="006F62"/>
              </a:buClr>
            </a:pPr>
            <a:endParaRPr lang="en-GB" sz="1800" dirty="0"/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876CD6-9432-11EA-AA63-56CD2F9B1B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8" t="50000" r="51356" b="26667"/>
          <a:stretch/>
        </p:blipFill>
        <p:spPr>
          <a:xfrm>
            <a:off x="8524427" y="300687"/>
            <a:ext cx="2101037" cy="21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0FA577-8B99-ED13-FD77-668213EA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3" t="9005" r="53474" b="72652"/>
          <a:stretch/>
        </p:blipFill>
        <p:spPr>
          <a:xfrm>
            <a:off x="8930688" y="4509000"/>
            <a:ext cx="1707777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3EE292-37C7-9D83-4B23-3FBA6BB02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81" t="51970" r="28040" b="29838"/>
          <a:stretch/>
        </p:blipFill>
        <p:spPr>
          <a:xfrm>
            <a:off x="8524427" y="2349000"/>
            <a:ext cx="2407601" cy="216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A16112D-B9C5-C302-DDDE-1A160F1DC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000"/>
          <a:stretch/>
        </p:blipFill>
        <p:spPr>
          <a:xfrm>
            <a:off x="6479109" y="1879910"/>
            <a:ext cx="1974226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21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7F52FE-41E1-2B9E-1C8E-F9601CC23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0D57-1A38-9D54-448E-DE2428FE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the news anchor needs to do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137299C5-A3FE-08AB-0394-EE69AE86E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C8B776A-FD2C-7636-24EB-1C2452F8D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1" y="1260475"/>
            <a:ext cx="7051896" cy="5040313"/>
          </a:xfrm>
        </p:spPr>
        <p:txBody>
          <a:bodyPr>
            <a:normAutofit/>
          </a:bodyPr>
          <a:lstStyle/>
          <a:p>
            <a:pPr algn="l"/>
            <a:endParaRPr lang="en-US" sz="2000" dirty="0"/>
          </a:p>
          <a:p>
            <a:r>
              <a:rPr lang="en-US" sz="2000" dirty="0">
                <a:latin typeface="Century Gothic"/>
              </a:rPr>
              <a:t>I</a:t>
            </a:r>
            <a:r>
              <a:rPr lang="en-US" sz="2000" b="0" dirty="0">
                <a:latin typeface="Century Gothic"/>
              </a:rPr>
              <a:t>ntroduce the news item and explain simply what problem the scientists were trying to solve</a:t>
            </a:r>
            <a:r>
              <a:rPr lang="en-US" sz="2000" dirty="0">
                <a:latin typeface="Century Gothic"/>
              </a:rPr>
              <a:t>, or what they were trying to investigate.</a:t>
            </a:r>
            <a:endParaRPr lang="en-US" sz="2000" b="0" dirty="0">
              <a:latin typeface="Century Gothic"/>
            </a:endParaRPr>
          </a:p>
          <a:p>
            <a:r>
              <a:rPr lang="en-GB" sz="2000" b="0" dirty="0">
                <a:latin typeface="Century Gothic"/>
              </a:rPr>
              <a:t>Work with your group to make sure the whole presentation is no longer than five minutes. Talk together about how much time each part should take.</a:t>
            </a:r>
          </a:p>
          <a:p>
            <a:r>
              <a:rPr lang="en-GB" sz="2000" b="0" dirty="0">
                <a:latin typeface="Century Gothic"/>
              </a:rPr>
              <a:t>End the news ite</a:t>
            </a:r>
            <a:r>
              <a:rPr lang="en-GB" sz="2000" dirty="0">
                <a:latin typeface="Century Gothic"/>
              </a:rPr>
              <a:t>m a</a:t>
            </a:r>
            <a:r>
              <a:rPr lang="en-GB" sz="2000" b="0" dirty="0">
                <a:latin typeface="Century Gothic"/>
              </a:rPr>
              <a:t>fter your teammates have finished</a:t>
            </a:r>
            <a:r>
              <a:rPr lang="en-GB" sz="2000" dirty="0">
                <a:latin typeface="Century Gothic"/>
              </a:rPr>
              <a:t>.</a:t>
            </a:r>
            <a:r>
              <a:rPr lang="en-GB" sz="2000" b="0" dirty="0">
                <a:latin typeface="Century Gothic"/>
              </a:rPr>
              <a:t> Give a closing statement in reaction to what’s been said. </a:t>
            </a:r>
            <a:r>
              <a:rPr lang="en-GB" sz="2000" dirty="0">
                <a:latin typeface="Century Gothic"/>
              </a:rPr>
              <a:t>For inspiration, i</a:t>
            </a:r>
            <a:r>
              <a:rPr lang="en-GB" sz="2000" b="0" dirty="0">
                <a:latin typeface="Century Gothic"/>
              </a:rPr>
              <a:t>magine how your friends or family might feel hearing the news item.</a:t>
            </a:r>
            <a:endParaRPr lang="en-US" b="0" dirty="0">
              <a:latin typeface="Century Gothic"/>
            </a:endParaRPr>
          </a:p>
          <a:p>
            <a:pPr marL="171450" indent="-171450" algn="l">
              <a:buFont typeface="Arial"/>
              <a:buChar char="•"/>
            </a:pPr>
            <a:endParaRPr lang="en-US" b="0" dirty="0">
              <a:latin typeface="Century Gothic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4DD739-1374-DFCE-FFF1-CE4B94DFC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9" t="8263" r="73716" b="73975"/>
          <a:stretch/>
        </p:blipFill>
        <p:spPr>
          <a:xfrm>
            <a:off x="7915835" y="1929386"/>
            <a:ext cx="2160000" cy="215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33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06B11-6551-124E-7971-C9D57ECD93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7C7BE-03B6-B0E2-4195-A4BD5270D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the reporter needs to do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5A33AB73-CA2D-2CE8-D53D-A84C14E51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BE74D5C-FF2C-3484-59CA-9EB79834C254}"/>
              </a:ext>
            </a:extLst>
          </p:cNvPr>
          <p:cNvSpPr txBox="1">
            <a:spLocks/>
          </p:cNvSpPr>
          <p:nvPr/>
        </p:nvSpPr>
        <p:spPr>
          <a:xfrm>
            <a:off x="540000" y="980661"/>
            <a:ext cx="6386580" cy="5040000"/>
          </a:xfrm>
          <a:prstGeom prst="rect">
            <a:avLst/>
          </a:prstGeom>
        </p:spPr>
        <p:txBody>
          <a:bodyPr vert="horz" lIns="0" tIns="0" rIns="0" bIns="0" rtlCol="0" anchor="t" anchorCtr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GB" sz="2000" b="0" dirty="0">
              <a:latin typeface="Century Gothic"/>
            </a:endParaRP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After the news anchor speaks, tell the audience more about the problem the scientists were trying to solve.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Ask the scientist questions so the audience can learn about their discovery. Think about what the audience would want to know. Look at the prompts in step 6 of your worksheet.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dirty="0">
                <a:latin typeface="Century Gothic"/>
              </a:rPr>
              <a:t>Findings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b="0" dirty="0">
                <a:latin typeface="Century Gothic"/>
              </a:rPr>
              <a:t>Context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dirty="0">
                <a:latin typeface="Century Gothic"/>
              </a:rPr>
              <a:t>Relevance/application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b="0" dirty="0">
                <a:latin typeface="Century Gothic"/>
              </a:rPr>
              <a:t>impact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When practising with your group, try to respond to what the scientist says instead of just reading your questions. </a:t>
            </a:r>
            <a:endParaRPr lang="en-US" b="0" dirty="0">
              <a:latin typeface="Century Gothic"/>
            </a:endParaRPr>
          </a:p>
          <a:p>
            <a:pPr marL="171450" indent="-171450" algn="l">
              <a:buFont typeface="Arial"/>
              <a:buChar char="•"/>
            </a:pPr>
            <a:endParaRPr lang="en-US" b="0" dirty="0">
              <a:latin typeface="Century Gothic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FF7D6C-A6E3-BCCF-A2A2-DECA7A869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1" t="53531" r="52656" b="30377"/>
          <a:stretch/>
        </p:blipFill>
        <p:spPr>
          <a:xfrm>
            <a:off x="8114493" y="2276856"/>
            <a:ext cx="2519999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7CE37-EFE5-99F2-E007-4462421D6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A8B2A-6AB9-56CE-9496-2DA6C9862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the scientist needs to do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3EDC363A-DEF5-4A19-0851-44E86034D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AFBD8D6-94E9-FB38-0715-DEBE65898E0D}"/>
              </a:ext>
            </a:extLst>
          </p:cNvPr>
          <p:cNvSpPr txBox="1">
            <a:spLocks/>
          </p:cNvSpPr>
          <p:nvPr/>
        </p:nvSpPr>
        <p:spPr>
          <a:xfrm>
            <a:off x="477247" y="1159955"/>
            <a:ext cx="6323603" cy="5304160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/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When the reporter asks you questions, give clear answers that your classmates will understand.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Read the text carefully and make sure you know the main ideas. Look at the prompts in step 6 on your worksheet.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dirty="0">
                <a:latin typeface="Century Gothic"/>
              </a:rPr>
              <a:t>Findings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b="0" dirty="0">
                <a:latin typeface="Century Gothic"/>
              </a:rPr>
              <a:t>Context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dirty="0">
                <a:latin typeface="Century Gothic"/>
              </a:rPr>
              <a:t>Relevance/application</a:t>
            </a:r>
          </a:p>
          <a:p>
            <a:pPr marL="1028700" lvl="1" indent="-342900">
              <a:buClr>
                <a:srgbClr val="C00000"/>
              </a:buClr>
            </a:pPr>
            <a:r>
              <a:rPr lang="en-GB" sz="2000" dirty="0">
                <a:latin typeface="Century Gothic"/>
              </a:rPr>
              <a:t>I</a:t>
            </a:r>
            <a:r>
              <a:rPr lang="en-GB" sz="2000" b="0" dirty="0">
                <a:latin typeface="Century Gothic"/>
              </a:rPr>
              <a:t>mpact</a:t>
            </a:r>
          </a:p>
          <a:p>
            <a:pPr lvl="1" indent="0">
              <a:buClr>
                <a:srgbClr val="C00000"/>
              </a:buClr>
              <a:buNone/>
            </a:pPr>
            <a:endParaRPr lang="en-GB" sz="2000" b="0" dirty="0">
              <a:latin typeface="Century Gothic"/>
            </a:endParaRP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If any words from the text seem hard, think of simpler ones to explain them.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Talk to your group about whether pictures or diagrams could help the audience understand better. If you decide to use them, find and present them.</a:t>
            </a:r>
            <a:endParaRPr lang="en-US" sz="2000" b="0" dirty="0">
              <a:latin typeface="Century Gothic"/>
            </a:endParaRPr>
          </a:p>
          <a:p>
            <a:pPr algn="l"/>
            <a:endParaRPr lang="en-US" sz="2000" b="0" dirty="0">
              <a:latin typeface="Century Gothic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0C603D-F6BF-EEAC-6FBE-2D3088D7B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4" t="52760" r="76040" b="30590"/>
          <a:stretch/>
        </p:blipFill>
        <p:spPr>
          <a:xfrm>
            <a:off x="7189694" y="2510119"/>
            <a:ext cx="1771430" cy="21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1FC1EA-CF1C-1ECB-224E-4EFD21E4A2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43" t="52608" r="9652" b="30459"/>
          <a:stretch/>
        </p:blipFill>
        <p:spPr>
          <a:xfrm>
            <a:off x="8985525" y="2510118"/>
            <a:ext cx="1811998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52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951CC-0A05-664C-BD94-1187A6671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a good news presentation look like?</a:t>
            </a:r>
          </a:p>
        </p:txBody>
      </p:sp>
      <p:sp>
        <p:nvSpPr>
          <p:cNvPr id="6" name="Vertical Title 1">
            <a:extLst>
              <a:ext uri="{FF2B5EF4-FFF2-40B4-BE49-F238E27FC236}">
                <a16:creationId xmlns:a16="http://schemas.microsoft.com/office/drawing/2014/main" id="{A41F9482-3B9C-E144-8DBE-2790A6299F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C263016-3CC6-FD78-8045-71B982A9F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56115"/>
            <a:ext cx="10080000" cy="580343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200" b="0">
                <a:latin typeface="Century Gothic"/>
              </a:rPr>
              <a:t>In a good presentation...</a:t>
            </a:r>
            <a:endParaRPr lang="en-US" sz="2200"/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there is a clear beginning, middle and end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everyone involved gets to speak, and when they do, they are introduced and thanked for their contribution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it's clear that the participants have considered the needs and interests of their audience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>
                <a:latin typeface="Century Gothic"/>
              </a:rPr>
              <a:t>i</a:t>
            </a:r>
            <a:r>
              <a:rPr lang="en-US" sz="2200" b="0">
                <a:latin typeface="Century Gothic"/>
              </a:rPr>
              <a:t>t ends on time (remember each group has five minutes to speak)</a:t>
            </a:r>
          </a:p>
          <a:p>
            <a:pPr algn="l"/>
            <a:endParaRPr lang="en-US" sz="2200" b="0">
              <a:latin typeface="Century Gothic"/>
            </a:endParaRPr>
          </a:p>
          <a:p>
            <a:pPr algn="l"/>
            <a:r>
              <a:rPr lang="en-US" sz="2200" b="0">
                <a:latin typeface="Century Gothic"/>
              </a:rPr>
              <a:t>When speaking... 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be clear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be loud enough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</a:rPr>
              <a:t>look at the audience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  <a:cs typeface="Calibri"/>
              </a:rPr>
              <a:t>use words the audience will understand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2200" b="0">
                <a:latin typeface="Century Gothic"/>
                <a:cs typeface="Calibri"/>
              </a:rPr>
              <a:t>look and sound confident (even if you don't feel it yet)</a:t>
            </a:r>
          </a:p>
          <a:p>
            <a:pPr marL="285750" indent="-285750">
              <a:buFont typeface="Arial"/>
              <a:buChar char="•"/>
            </a:pPr>
            <a:endParaRPr lang="en-US" sz="1400" b="0">
              <a:latin typeface="Century Gothic"/>
              <a:cs typeface="Calibri"/>
            </a:endParaRPr>
          </a:p>
          <a:p>
            <a:pPr marL="857250" lvl="1" indent="-171450">
              <a:buFont typeface="Courier New"/>
              <a:buChar char="o"/>
            </a:pPr>
            <a:endParaRPr lang="en-US" sz="1400">
              <a:latin typeface="Calibri" panose="020F0502020204030204"/>
              <a:cs typeface="Calibri" panose="020F0502020204030204"/>
            </a:endParaRPr>
          </a:p>
          <a:p>
            <a:pPr marL="171450" indent="-171450">
              <a:buFont typeface="Arial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91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03295F-0643-420D-A96C-DF2E82296E8D}">
  <ds:schemaRefs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9e3c562f-56b0-4bc9-96c8-d04b09868558"/>
    <ds:schemaRef ds:uri="http://purl.org/dc/terms/"/>
    <ds:schemaRef ds:uri="http://purl.org/dc/elements/1.1/"/>
    <ds:schemaRef ds:uri="http://schemas.microsoft.com/office/infopath/2007/PartnerControls"/>
    <ds:schemaRef ds:uri="5c7d88b2-bc5d-47d8-b067-5f30c82b40fb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B2E1FC0-EBE3-45E9-AEDE-96E18F5098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BF8FE7-4456-4E27-A432-DECFD6C7DD0A}">
  <ds:schemaRefs>
    <ds:schemaRef ds:uri="5c7d88b2-bc5d-47d8-b067-5f30c82b40fb"/>
    <ds:schemaRef ds:uri="9e3c562f-56b0-4bc9-96c8-d04b0986855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511</Words>
  <Application>Microsoft Office PowerPoint</Application>
  <PresentationFormat>Widescreen</PresentationFormat>
  <Paragraphs>61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Aptos</vt:lpstr>
      <vt:lpstr>Arial</vt:lpstr>
      <vt:lpstr>Calibri</vt:lpstr>
      <vt:lpstr>Calibri Light</vt:lpstr>
      <vt:lpstr>Century Gothic</vt:lpstr>
      <vt:lpstr>Courier New</vt:lpstr>
      <vt:lpstr>Office Theme</vt:lpstr>
      <vt:lpstr>14–16 years</vt:lpstr>
      <vt:lpstr>The task</vt:lpstr>
      <vt:lpstr>What the news anchor needs to do</vt:lpstr>
      <vt:lpstr>What the reporter needs to do</vt:lpstr>
      <vt:lpstr>What the scientist needs to do</vt:lpstr>
      <vt:lpstr>What does a good news presentation look like?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model reading comprehension student slides</dc:title>
  <dc:creator/>
  <cp:keywords>reading comprehension; active reading; atomic model; science communication; presentation skills; speaking and listening</cp:keywords>
  <dc:description>From rsc.li/4jj0pJP, student sheet, teacher notes with answers and extention activity script template also available
</dc:description>
  <cp:lastModifiedBy>Katie Haylor</cp:lastModifiedBy>
  <cp:revision>1</cp:revision>
  <dcterms:created xsi:type="dcterms:W3CDTF">2025-02-11T10:08:00Z</dcterms:created>
  <dcterms:modified xsi:type="dcterms:W3CDTF">2025-04-24T15:59:31Z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