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8978" autoAdjust="0"/>
  </p:normalViewPr>
  <p:slideViewPr>
    <p:cSldViewPr snapToGrid="0" snapToObjects="1">
      <p:cViewPr varScale="1">
        <p:scale>
          <a:sx n="71" d="100"/>
          <a:sy n="71" d="100"/>
        </p:scale>
        <p:origin x="7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when teaching your 14–16 learners about carbon footprint, climate change or recycling.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Plastics are not bio-degradable and so last for thousands of years in the ground.</a:t>
            </a:r>
          </a:p>
          <a:p>
            <a:pPr marL="228600" indent="-228600">
              <a:buAutoNum type="arabicPeriod"/>
            </a:pPr>
            <a:r>
              <a:rPr lang="en-GB" baseline="0" dirty="0"/>
              <a:t>Burning plastic produces carbon dioxide gas which contributes to global warming. Some toxins may be released when plastic is incinerated</a:t>
            </a: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Any of these options would apply</a:t>
            </a:r>
            <a:r>
              <a:rPr lang="en-GB" baseline="0" dirty="0"/>
              <a:t>: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Use less plastic.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Recycle plastic.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Use carbon capture to collect the carbon dioxide emitted from incineration.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emissions from burning plastic waste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</a:t>
            </a:r>
            <a:r>
              <a:rPr lang="en-US" sz="1600"/>
              <a:t>li/43nPuGo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Plastic waste is increasing as the demand for plastic products increases. </a:t>
            </a:r>
            <a:r>
              <a:rPr lang="en-GB"/>
              <a:t>We dispose of some of this waste through energy-generating methods, including incineration, to reduce what ends up in landfills. </a:t>
            </a:r>
            <a:r>
              <a:rPr lang="en-GB" dirty="0"/>
              <a:t>In many places, municipal plastic waste is classed as a renewable energy source. </a:t>
            </a:r>
          </a:p>
          <a:p>
            <a:r>
              <a:rPr lang="en-GB" dirty="0"/>
              <a:t>However, a new study has shown that by 2050, converting plastic waste into energy will result in more carbon dioxide emissions than burning fossil fuels. The findings show plastic waste-to-energy conversion should be a far larger concern with regards to global warming than it currently is. </a:t>
            </a:r>
          </a:p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Incinerating plastic might not be the clean energy source we think it is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630015"/>
              </p:ext>
            </p:extLst>
          </p:nvPr>
        </p:nvGraphicFramePr>
        <p:xfrm>
          <a:off x="6688970" y="4344686"/>
          <a:ext cx="3971364" cy="213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1364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34770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7024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Why is putting plastic waste in landfill an environmental problem?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problems are caused by incinerating plastic waste?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Suggest how we can decrease the carbon footprint of using plastics.</a:t>
                      </a:r>
                      <a:endParaRPr lang="en-US" sz="1600" b="0" i="0" baseline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DrPixel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/Shutterstock</a:t>
            </a:r>
            <a:endParaRPr lang="en-GB" sz="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2" ma:contentTypeDescription="Create a new document." ma:contentTypeScope="" ma:versionID="25b0760d81654acbd279ebabda0cf2cb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ac56c4e4aed44355ee8d4deb59a314da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Props1.xml><?xml version="1.0" encoding="utf-8"?>
<ds:datastoreItem xmlns:ds="http://schemas.openxmlformats.org/officeDocument/2006/customXml" ds:itemID="{405F3524-7F39-4A03-893B-39132BD83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E32765-0D1B-4967-A921-DBD855E7514C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elements/1.1/"/>
    <ds:schemaRef ds:uri="09ea5656-4490-4481-bb0e-98dc9cca7dc3"/>
    <ds:schemaRef ds:uri="http://purl.org/dc/terms/"/>
    <ds:schemaRef ds:uri="6ec2360f-6db7-4557-82fc-01391e7a085b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Carbon emissions from burning plastic waste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emissions from burning plastic waste </dc:title>
  <dc:creator/>
  <cp:keywords>Science; research; news; teaching; context; secondary; climate change; carbon; recycling; global warming;</cp:keywords>
  <dc:description>From Education in Chemistry https://rsc.li/43nPuGo Burning issue of plastic waste </dc:description>
  <cp:lastModifiedBy/>
  <cp:revision>1</cp:revision>
  <dcterms:created xsi:type="dcterms:W3CDTF">2022-07-21T16:12:38Z</dcterms:created>
  <dcterms:modified xsi:type="dcterms:W3CDTF">2023-07-13T21:21:14Z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